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8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79973-65F4-4AA6-A99F-7208F363A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114122-27E6-41E3-9030-EC9086A03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2D2B5C-9272-4D05-80A7-640BFD4B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8999A0-A00B-494A-B0D4-3C949F93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784761-F270-4E06-BC21-0B72210B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25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7E8FA3-B505-4525-AB3E-E20FEF36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AE5CD9-9C01-47D1-9368-3834DEE71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572395-60A9-43C2-965C-9F53AFAE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27BE09-8836-4334-B30B-F4A56B6A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B0F5E8-3853-4091-805B-528AC44F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19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37DD3B-B71D-427D-A63E-50B431172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9424FB-4901-4964-9A3D-5924A6D9F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669AC4-42D5-4AE9-92A4-F800D706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043CE6-1570-4106-ACCC-302C54C7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AA7DE9-4DAB-4B80-9D51-B5187820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2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36A5AE-E53C-4D45-8FE4-408BD606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C1775-7954-4B98-B3CE-514315A0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A1B981-1667-4AE5-A27D-CD3FC558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28FE7C-B537-440A-95F6-3B7D68E2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D09D3F-1F42-4115-920B-940BCB73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85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1661CB-094B-49E1-B98F-86079912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4D4172-0CEB-4917-A32A-BA9BED973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315BEC-C9AD-40A3-A511-F152D475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86B273-A15C-4514-A635-96DB4595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2767BD-8F5B-49C2-810F-D76A33C0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7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58B00-8AE4-4BD0-91E6-40CE21DF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1E5735-E0E6-4D5C-916A-FDB82BD47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DD9EC9-265B-46A1-892A-A51574406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35D300-80A5-4BEC-A0D6-72D01A42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4F4574-7E6D-4116-AE32-BE7F952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E823E8-DDB1-4ED2-8D3F-FD929650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18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B6724-9C5A-4FF9-9CA1-4E5EF92C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7A7415-5B5F-467D-A2A7-B556183DB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F651B8-3649-4CD2-95E0-CC2D4EA85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04D856-DEF8-45A7-93E9-79BC610C7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BEBEE1-B3FC-4764-815E-315813F58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F1994A-B926-46BE-937C-CFDB307B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BEA18F7-60BD-4A02-AD07-4AAB9B16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D9726B-CD5A-429D-866C-D125521D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00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B53F6-D422-4B30-ADAE-22F61EE1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AD5DBB-7911-4C22-A949-F330E944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414E7A-29C2-422B-B309-488E9F4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5F4AC4-8F20-43DD-AF91-AAB90B18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4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F3A5C8-A07B-4C3F-927A-41CCA888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E914A2-DFD2-40AC-B424-FE76BF86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7DE2C2-A149-4965-A074-1D074ECD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66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5ED6D8-B1A8-483D-BECD-0C9346CB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060752-A7FA-4EA8-A168-F2574B3C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8B4AF8-D2EB-4B2C-8112-870666D18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C4E8B8-A2AB-4ADC-9147-180B779D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E092D9-C566-4BE7-AF5B-A8400118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1BC4F8-F883-401A-A053-1A4425F1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49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93A27-8C68-4D08-9041-BE0E9C30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44C1C9A-9302-4E2D-A257-5063B9E67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EB330-8057-4760-A8DE-2B626C061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9482FC-FB7F-40F9-9715-4C2E6218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C4CBC7-0BEB-45FD-85CB-7B9EA5C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C93B07-5478-4DCA-A6E0-1C085A94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53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2B93773-34D1-429F-9893-DEDC35A8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913CE4-0E36-4047-8DCF-03DF62C18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C3F35D-9E34-4E00-824B-E1790A437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EEFE-7C18-40F5-A097-06ACC87AF2C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07E0A6-260D-474C-B1FD-FF7987952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845323-B2AE-4903-A92E-F0AB162C2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BBDD-1E64-46C7-B8FF-AC3E42F44D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32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1787F6-4EEB-43C1-B7FF-FE4CF9DF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353" y="6038988"/>
            <a:ext cx="817366" cy="576127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2042B38-15C0-40D7-842F-4044A6027679}"/>
              </a:ext>
            </a:extLst>
          </p:cNvPr>
          <p:cNvSpPr txBox="1">
            <a:spLocks/>
          </p:cNvSpPr>
          <p:nvPr/>
        </p:nvSpPr>
        <p:spPr>
          <a:xfrm>
            <a:off x="1816800" y="262950"/>
            <a:ext cx="8558400" cy="48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The Innovation Sandbox </a:t>
            </a:r>
            <a:r>
              <a:rPr lang="it-IT" dirty="0" err="1"/>
              <a:t>programme</a:t>
            </a:r>
            <a:endParaRPr lang="en-GB" dirty="0"/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46853B14-A57F-4A1D-A77F-43F3DE36D6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964" y="1419923"/>
          <a:ext cx="11051763" cy="4619065"/>
        </p:xfrm>
        <a:graphic>
          <a:graphicData uri="http://schemas.openxmlformats.org/drawingml/2006/table">
            <a:tbl>
              <a:tblPr firstRow="1" bandRow="1"/>
              <a:tblGrid>
                <a:gridCol w="1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2000" dirty="0"/>
                        <a:t>DAY 1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2000" dirty="0"/>
                        <a:t>DAY 2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55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2000" dirty="0"/>
                        <a:t>DAY 3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F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2000" dirty="0"/>
                        <a:t>DAY 4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2000" dirty="0"/>
                        <a:t>DAY 5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Generating the ideas 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Refining the ideas (appeal, what’s out there)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Keynote speaker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55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Build prototype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Conduct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testing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: online and face to face </a:t>
                      </a: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with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potential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customers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F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Scenario and </a:t>
                      </a:r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risk</a:t>
                      </a:r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Appeal and preparing for the pitching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Pitching and final landing 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Chose a cluster</a:t>
                      </a:r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create</a:t>
                      </a:r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 teams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Start business </a:t>
                      </a: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canvas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Why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? </a:t>
                      </a: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How? Show me the money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55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Analyse test data</a:t>
                      </a:r>
                    </a:p>
                    <a:p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Your</a:t>
                      </a:r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 concept </a:t>
                      </a:r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agreed</a:t>
                      </a:r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written</a:t>
                      </a:r>
                      <a:endParaRPr lang="fr-FR" sz="2000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lang="fr-FR" sz="2000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Deepen</a:t>
                      </a:r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 business </a:t>
                      </a:r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canvas</a:t>
                      </a:r>
                      <a:endParaRPr lang="fr-FR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F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Complete business </a:t>
                      </a:r>
                      <a:r>
                        <a:rPr lang="fr-FR" sz="2000" dirty="0" err="1">
                          <a:solidFill>
                            <a:schemeClr val="bg1"/>
                          </a:solidFill>
                        </a:rPr>
                        <a:t>canvas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Finish prototype</a:t>
                      </a:r>
                    </a:p>
                    <a:p>
                      <a:endParaRPr lang="fr-FR" sz="2000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Pitch challenge: </a:t>
                      </a:r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external</a:t>
                      </a:r>
                      <a:r>
                        <a:rPr lang="fr-FR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baseline="0" dirty="0" err="1">
                          <a:solidFill>
                            <a:schemeClr val="bg1"/>
                          </a:solidFill>
                        </a:rPr>
                        <a:t>investor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538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tornaletti</dc:creator>
  <cp:lastModifiedBy>nicola tornaletti</cp:lastModifiedBy>
  <cp:revision>1</cp:revision>
  <dcterms:created xsi:type="dcterms:W3CDTF">2019-02-26T09:21:18Z</dcterms:created>
  <dcterms:modified xsi:type="dcterms:W3CDTF">2019-02-26T09:22:56Z</dcterms:modified>
</cp:coreProperties>
</file>